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3716000" cy="24387175"/>
  <p:notesSz cx="6858000" cy="9144000"/>
  <p:defaultTextStyle>
    <a:defPPr>
      <a:defRPr lang="fr-FR"/>
    </a:defPPr>
    <a:lvl1pPr marL="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1pPr>
    <a:lvl2pPr marL="73569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2pPr>
    <a:lvl3pPr marL="1471379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3pPr>
    <a:lvl4pPr marL="2207073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4pPr>
    <a:lvl5pPr marL="2942762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5pPr>
    <a:lvl6pPr marL="3678451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6pPr>
    <a:lvl7pPr marL="441414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7pPr>
    <a:lvl8pPr marL="514983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8pPr>
    <a:lvl9pPr marL="5885524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681">
          <p15:clr>
            <a:srgbClr val="A4A3A4"/>
          </p15:clr>
        </p15:guide>
        <p15:guide id="2" pos="43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1A3A05D-D642-F27F-0FBE-5F50247F365B}" v="22" dt="2025-11-06T15:57:56.557"/>
    <p1510:client id="{EBEEA7F0-C22D-4AB5-D953-F8F5E17D2E0E}" v="2" dt="2025-11-06T15:47:09.71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80" autoAdjust="0"/>
    <p:restoredTop sz="94660"/>
  </p:normalViewPr>
  <p:slideViewPr>
    <p:cSldViewPr snapToObjects="1" showGuides="1">
      <p:cViewPr varScale="1">
        <p:scale>
          <a:sx n="24" d="100"/>
          <a:sy n="24" d="100"/>
        </p:scale>
        <p:origin x="3029" y="67"/>
      </p:cViewPr>
      <p:guideLst>
        <p:guide orient="horz" pos="7681"/>
        <p:guide pos="43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NCHEZ Laura" userId="S::laura.sanchez2@ext.efsa.europa.eu::4a7084c5-e7b8-4ab8-b91d-6461d23f5b12" providerId="AD" clId="Web-{D1A3A05D-D642-F27F-0FBE-5F50247F365B}"/>
    <pc:docChg chg="modSld">
      <pc:chgData name="SANCHEZ Laura" userId="S::laura.sanchez2@ext.efsa.europa.eu::4a7084c5-e7b8-4ab8-b91d-6461d23f5b12" providerId="AD" clId="Web-{D1A3A05D-D642-F27F-0FBE-5F50247F365B}" dt="2025-11-06T15:57:56.557" v="20" actId="1076"/>
      <pc:docMkLst>
        <pc:docMk/>
      </pc:docMkLst>
      <pc:sldChg chg="modSp">
        <pc:chgData name="SANCHEZ Laura" userId="S::laura.sanchez2@ext.efsa.europa.eu::4a7084c5-e7b8-4ab8-b91d-6461d23f5b12" providerId="AD" clId="Web-{D1A3A05D-D642-F27F-0FBE-5F50247F365B}" dt="2025-11-06T15:57:56.557" v="20" actId="1076"/>
        <pc:sldMkLst>
          <pc:docMk/>
          <pc:sldMk cId="0" sldId="257"/>
        </pc:sldMkLst>
        <pc:spChg chg="mod">
          <ac:chgData name="SANCHEZ Laura" userId="S::laura.sanchez2@ext.efsa.europa.eu::4a7084c5-e7b8-4ab8-b91d-6461d23f5b12" providerId="AD" clId="Web-{D1A3A05D-D642-F27F-0FBE-5F50247F365B}" dt="2025-11-06T15:57:00.946" v="9" actId="20577"/>
          <ac:spMkLst>
            <pc:docMk/>
            <pc:sldMk cId="0" sldId="257"/>
            <ac:spMk id="2" creationId="{00000000-0000-0000-0000-000000000000}"/>
          </ac:spMkLst>
        </pc:spChg>
        <pc:spChg chg="mod">
          <ac:chgData name="SANCHEZ Laura" userId="S::laura.sanchez2@ext.efsa.europa.eu::4a7084c5-e7b8-4ab8-b91d-6461d23f5b12" providerId="AD" clId="Web-{D1A3A05D-D642-F27F-0FBE-5F50247F365B}" dt="2025-11-06T15:57:56.557" v="20" actId="1076"/>
          <ac:spMkLst>
            <pc:docMk/>
            <pc:sldMk cId="0" sldId="257"/>
            <ac:spMk id="6" creationId="{00000000-0000-0000-0000-000000000000}"/>
          </ac:spMkLst>
        </pc:spChg>
        <pc:picChg chg="mod">
          <ac:chgData name="SANCHEZ Laura" userId="S::laura.sanchez2@ext.efsa.europa.eu::4a7084c5-e7b8-4ab8-b91d-6461d23f5b12" providerId="AD" clId="Web-{D1A3A05D-D642-F27F-0FBE-5F50247F365B}" dt="2025-11-06T15:57:28.838" v="15" actId="1076"/>
          <ac:picMkLst>
            <pc:docMk/>
            <pc:sldMk cId="0" sldId="257"/>
            <ac:picMk id="3" creationId="{A1CC5415-D5A8-A58B-73A0-BB46FE042501}"/>
          </ac:picMkLst>
        </pc:picChg>
      </pc:sldChg>
    </pc:docChg>
  </pc:docChgLst>
  <pc:docChgLst>
    <pc:chgData name="Rahn, Virginia" userId="S::virginia.rahn_gopacom.eu#ext#@efsa815.onmicrosoft.com::3741f273-9a00-439e-88fc-58eb34688da9" providerId="AD" clId="Web-{EBEEA7F0-C22D-4AB5-D953-F8F5E17D2E0E}"/>
    <pc:docChg chg="modSld">
      <pc:chgData name="Rahn, Virginia" userId="S::virginia.rahn_gopacom.eu#ext#@efsa815.onmicrosoft.com::3741f273-9a00-439e-88fc-58eb34688da9" providerId="AD" clId="Web-{EBEEA7F0-C22D-4AB5-D953-F8F5E17D2E0E}" dt="2025-11-06T15:47:09.719" v="1"/>
      <pc:docMkLst>
        <pc:docMk/>
      </pc:docMkLst>
      <pc:sldChg chg="modSp">
        <pc:chgData name="Rahn, Virginia" userId="S::virginia.rahn_gopacom.eu#ext#@efsa815.onmicrosoft.com::3741f273-9a00-439e-88fc-58eb34688da9" providerId="AD" clId="Web-{EBEEA7F0-C22D-4AB5-D953-F8F5E17D2E0E}" dt="2025-11-06T15:47:09.719" v="1"/>
        <pc:sldMkLst>
          <pc:docMk/>
          <pc:sldMk cId="0" sldId="257"/>
        </pc:sldMkLst>
        <pc:spChg chg="mod">
          <ac:chgData name="Rahn, Virginia" userId="S::virginia.rahn_gopacom.eu#ext#@efsa815.onmicrosoft.com::3741f273-9a00-439e-88fc-58eb34688da9" providerId="AD" clId="Web-{EBEEA7F0-C22D-4AB5-D953-F8F5E17D2E0E}" dt="2025-11-06T15:47:09.688" v="0"/>
          <ac:spMkLst>
            <pc:docMk/>
            <pc:sldMk cId="0" sldId="257"/>
            <ac:spMk id="2" creationId="{00000000-0000-0000-0000-000000000000}"/>
          </ac:spMkLst>
        </pc:spChg>
        <pc:spChg chg="mod">
          <ac:chgData name="Rahn, Virginia" userId="S::virginia.rahn_gopacom.eu#ext#@efsa815.onmicrosoft.com::3741f273-9a00-439e-88fc-58eb34688da9" providerId="AD" clId="Web-{EBEEA7F0-C22D-4AB5-D953-F8F5E17D2E0E}" dt="2025-11-06T15:47:09.719" v="1"/>
          <ac:spMkLst>
            <pc:docMk/>
            <pc:sldMk cId="0" sldId="257"/>
            <ac:spMk id="6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28706" y="7575837"/>
            <a:ext cx="11658601" cy="5227434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057401" y="13819404"/>
            <a:ext cx="9601200" cy="623227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35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713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07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427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784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141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498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8855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06/11/2025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06/11/2025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720018" y="1416947"/>
            <a:ext cx="2395535" cy="30173486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33404" y="1416947"/>
            <a:ext cx="6958013" cy="30173486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06/11/2025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06/11/2025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83471" y="15671025"/>
            <a:ext cx="11658601" cy="4843567"/>
          </a:xfrm>
        </p:spPr>
        <p:txBody>
          <a:bodyPr anchor="t"/>
          <a:lstStyle>
            <a:lvl1pPr algn="l">
              <a:defRPr sz="640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083471" y="10336331"/>
            <a:ext cx="11658601" cy="5334695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35690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71379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3pPr>
            <a:lvl4pPr marL="220707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4pPr>
            <a:lvl5pPr marL="2942762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5pPr>
            <a:lvl6pPr marL="3678451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6pPr>
            <a:lvl7pPr marL="441414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7pPr>
            <a:lvl8pPr marL="514983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8pPr>
            <a:lvl9pPr marL="5885524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06/11/2025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33403" y="8253263"/>
            <a:ext cx="4676775" cy="2333716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438779" y="8253263"/>
            <a:ext cx="4676775" cy="2333716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06/11/2025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2" y="976620"/>
            <a:ext cx="12344401" cy="4064531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02" y="5458898"/>
            <a:ext cx="6060283" cy="2275007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5690" indent="0">
              <a:buNone/>
              <a:defRPr sz="3200" b="1"/>
            </a:lvl2pPr>
            <a:lvl3pPr marL="1471379" indent="0">
              <a:buNone/>
              <a:defRPr sz="2900" b="1"/>
            </a:lvl3pPr>
            <a:lvl4pPr marL="2207073" indent="0">
              <a:buNone/>
              <a:defRPr sz="2500" b="1"/>
            </a:lvl4pPr>
            <a:lvl5pPr marL="2942762" indent="0">
              <a:buNone/>
              <a:defRPr sz="2500" b="1"/>
            </a:lvl5pPr>
            <a:lvl6pPr marL="3678451" indent="0">
              <a:buNone/>
              <a:defRPr sz="2500" b="1"/>
            </a:lvl6pPr>
            <a:lvl7pPr marL="4414140" indent="0">
              <a:buNone/>
              <a:defRPr sz="2500" b="1"/>
            </a:lvl7pPr>
            <a:lvl8pPr marL="5149830" indent="0">
              <a:buNone/>
              <a:defRPr sz="2500" b="1"/>
            </a:lvl8pPr>
            <a:lvl9pPr marL="5885524" indent="0">
              <a:buNone/>
              <a:defRPr sz="2500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85802" y="7733898"/>
            <a:ext cx="6060283" cy="14050852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967541" y="5458898"/>
            <a:ext cx="6062661" cy="2275007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5690" indent="0">
              <a:buNone/>
              <a:defRPr sz="3200" b="1"/>
            </a:lvl2pPr>
            <a:lvl3pPr marL="1471379" indent="0">
              <a:buNone/>
              <a:defRPr sz="2900" b="1"/>
            </a:lvl3pPr>
            <a:lvl4pPr marL="2207073" indent="0">
              <a:buNone/>
              <a:defRPr sz="2500" b="1"/>
            </a:lvl4pPr>
            <a:lvl5pPr marL="2942762" indent="0">
              <a:buNone/>
              <a:defRPr sz="2500" b="1"/>
            </a:lvl5pPr>
            <a:lvl6pPr marL="3678451" indent="0">
              <a:buNone/>
              <a:defRPr sz="2500" b="1"/>
            </a:lvl6pPr>
            <a:lvl7pPr marL="4414140" indent="0">
              <a:buNone/>
              <a:defRPr sz="2500" b="1"/>
            </a:lvl7pPr>
            <a:lvl8pPr marL="5149830" indent="0">
              <a:buNone/>
              <a:defRPr sz="2500" b="1"/>
            </a:lvl8pPr>
            <a:lvl9pPr marL="5885524" indent="0">
              <a:buNone/>
              <a:defRPr sz="2500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967541" y="7733898"/>
            <a:ext cx="6062661" cy="14050852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06/11/2025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06/11/2025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06/11/2025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3" y="970973"/>
            <a:ext cx="4512469" cy="4132271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362577" y="970976"/>
            <a:ext cx="7667625" cy="20813776"/>
          </a:xfrm>
        </p:spPr>
        <p:txBody>
          <a:bodyPr/>
          <a:lstStyle>
            <a:lvl1pPr>
              <a:defRPr sz="5500"/>
            </a:lvl1pPr>
            <a:lvl2pPr>
              <a:defRPr sz="4500"/>
            </a:lvl2pPr>
            <a:lvl3pPr>
              <a:defRPr sz="39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85803" y="5103250"/>
            <a:ext cx="4512469" cy="16681505"/>
          </a:xfrm>
        </p:spPr>
        <p:txBody>
          <a:bodyPr/>
          <a:lstStyle>
            <a:lvl1pPr marL="0" indent="0">
              <a:buNone/>
              <a:defRPr sz="2100"/>
            </a:lvl1pPr>
            <a:lvl2pPr marL="735690" indent="0">
              <a:buNone/>
              <a:defRPr sz="1700"/>
            </a:lvl2pPr>
            <a:lvl3pPr marL="1471379" indent="0">
              <a:buNone/>
              <a:defRPr sz="1700"/>
            </a:lvl3pPr>
            <a:lvl4pPr marL="2207073" indent="0">
              <a:buNone/>
              <a:defRPr sz="1300"/>
            </a:lvl4pPr>
            <a:lvl5pPr marL="2942762" indent="0">
              <a:buNone/>
              <a:defRPr sz="1300"/>
            </a:lvl5pPr>
            <a:lvl6pPr marL="3678451" indent="0">
              <a:buNone/>
              <a:defRPr sz="1300"/>
            </a:lvl6pPr>
            <a:lvl7pPr marL="4414140" indent="0">
              <a:buNone/>
              <a:defRPr sz="1300"/>
            </a:lvl7pPr>
            <a:lvl8pPr marL="5149830" indent="0">
              <a:buNone/>
              <a:defRPr sz="1300"/>
            </a:lvl8pPr>
            <a:lvl9pPr marL="5885524" indent="0">
              <a:buNone/>
              <a:defRPr sz="1300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06/11/2025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688431" y="17071025"/>
            <a:ext cx="8229600" cy="2015329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688431" y="2179037"/>
            <a:ext cx="8229600" cy="14632305"/>
          </a:xfrm>
        </p:spPr>
        <p:txBody>
          <a:bodyPr/>
          <a:lstStyle>
            <a:lvl1pPr marL="0" indent="0">
              <a:buNone/>
              <a:defRPr sz="5500"/>
            </a:lvl1pPr>
            <a:lvl2pPr marL="735690" indent="0">
              <a:buNone/>
              <a:defRPr sz="4500"/>
            </a:lvl2pPr>
            <a:lvl3pPr marL="1471379" indent="0">
              <a:buNone/>
              <a:defRPr sz="3900"/>
            </a:lvl3pPr>
            <a:lvl4pPr marL="2207073" indent="0">
              <a:buNone/>
              <a:defRPr sz="3200"/>
            </a:lvl4pPr>
            <a:lvl5pPr marL="2942762" indent="0">
              <a:buNone/>
              <a:defRPr sz="3200"/>
            </a:lvl5pPr>
            <a:lvl6pPr marL="3678451" indent="0">
              <a:buNone/>
              <a:defRPr sz="3200"/>
            </a:lvl6pPr>
            <a:lvl7pPr marL="4414140" indent="0">
              <a:buNone/>
              <a:defRPr sz="3200"/>
            </a:lvl7pPr>
            <a:lvl8pPr marL="5149830" indent="0">
              <a:buNone/>
              <a:defRPr sz="3200"/>
            </a:lvl8pPr>
            <a:lvl9pPr marL="5885524" indent="0">
              <a:buNone/>
              <a:defRPr sz="32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688431" y="19086358"/>
            <a:ext cx="8229600" cy="2862110"/>
          </a:xfrm>
        </p:spPr>
        <p:txBody>
          <a:bodyPr/>
          <a:lstStyle>
            <a:lvl1pPr marL="0" indent="0">
              <a:buNone/>
              <a:defRPr sz="2100"/>
            </a:lvl1pPr>
            <a:lvl2pPr marL="735690" indent="0">
              <a:buNone/>
              <a:defRPr sz="1700"/>
            </a:lvl2pPr>
            <a:lvl3pPr marL="1471379" indent="0">
              <a:buNone/>
              <a:defRPr sz="1700"/>
            </a:lvl3pPr>
            <a:lvl4pPr marL="2207073" indent="0">
              <a:buNone/>
              <a:defRPr sz="1300"/>
            </a:lvl4pPr>
            <a:lvl5pPr marL="2942762" indent="0">
              <a:buNone/>
              <a:defRPr sz="1300"/>
            </a:lvl5pPr>
            <a:lvl6pPr marL="3678451" indent="0">
              <a:buNone/>
              <a:defRPr sz="1300"/>
            </a:lvl6pPr>
            <a:lvl7pPr marL="4414140" indent="0">
              <a:buNone/>
              <a:defRPr sz="1300"/>
            </a:lvl7pPr>
            <a:lvl8pPr marL="5149830" indent="0">
              <a:buNone/>
              <a:defRPr sz="1300"/>
            </a:lvl8pPr>
            <a:lvl9pPr marL="5885524" indent="0">
              <a:buNone/>
              <a:defRPr sz="1300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06/11/2025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85802" y="976620"/>
            <a:ext cx="12344401" cy="4064531"/>
          </a:xfrm>
          <a:prstGeom prst="rect">
            <a:avLst/>
          </a:prstGeom>
        </p:spPr>
        <p:txBody>
          <a:bodyPr vert="horz" lIns="147140" tIns="73566" rIns="147140" bIns="73566" rtlCol="0" anchor="ctr">
            <a:normAutofit/>
          </a:bodyPr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02" y="5690349"/>
            <a:ext cx="12344401" cy="16094406"/>
          </a:xfrm>
          <a:prstGeom prst="rect">
            <a:avLst/>
          </a:prstGeom>
        </p:spPr>
        <p:txBody>
          <a:bodyPr vert="horz" lIns="147140" tIns="73566" rIns="147140" bIns="73566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85801" y="22603303"/>
            <a:ext cx="3200400" cy="1298389"/>
          </a:xfrm>
          <a:prstGeom prst="rect">
            <a:avLst/>
          </a:prstGeom>
        </p:spPr>
        <p:txBody>
          <a:bodyPr vert="horz" lIns="147140" tIns="73566" rIns="147140" bIns="73566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06/11/2025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686301" y="22603303"/>
            <a:ext cx="4343400" cy="1298389"/>
          </a:xfrm>
          <a:prstGeom prst="rect">
            <a:avLst/>
          </a:prstGeom>
        </p:spPr>
        <p:txBody>
          <a:bodyPr vert="horz" lIns="147140" tIns="73566" rIns="147140" bIns="73566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829801" y="22603303"/>
            <a:ext cx="3200400" cy="1298389"/>
          </a:xfrm>
          <a:prstGeom prst="rect">
            <a:avLst/>
          </a:prstGeom>
        </p:spPr>
        <p:txBody>
          <a:bodyPr vert="horz" lIns="147140" tIns="73566" rIns="147140" bIns="73566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35690" rtl="0" eaLnBrk="1" latinLnBrk="0" hangingPunct="1">
        <a:spcBef>
          <a:spcPct val="0"/>
        </a:spcBef>
        <a:buNone/>
        <a:defRPr sz="7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1766" indent="-551766" algn="l" defTabSz="735690" rtl="0" eaLnBrk="1" latinLnBrk="0" hangingPunct="1">
        <a:spcBef>
          <a:spcPct val="20000"/>
        </a:spcBef>
        <a:buFont typeface="Arial"/>
        <a:buChar char="•"/>
        <a:defRPr sz="5500" kern="1200">
          <a:solidFill>
            <a:schemeClr val="tx1"/>
          </a:solidFill>
          <a:latin typeface="+mn-lt"/>
          <a:ea typeface="+mn-ea"/>
          <a:cs typeface="+mn-cs"/>
        </a:defRPr>
      </a:lvl1pPr>
      <a:lvl2pPr marL="1195495" indent="-459806" algn="l" defTabSz="735690" rtl="0" eaLnBrk="1" latinLnBrk="0" hangingPunct="1">
        <a:spcBef>
          <a:spcPct val="20000"/>
        </a:spcBef>
        <a:buFont typeface="Arial"/>
        <a:buChar char="–"/>
        <a:defRPr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39225" indent="-367847" algn="l" defTabSz="735690" rtl="0" eaLnBrk="1" latinLnBrk="0" hangingPunct="1">
        <a:spcBef>
          <a:spcPct val="20000"/>
        </a:spcBef>
        <a:buFont typeface="Arial"/>
        <a:buChar char="•"/>
        <a:defRPr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574916" indent="-367847" algn="l" defTabSz="735690" rtl="0" eaLnBrk="1" latinLnBrk="0" hangingPunct="1">
        <a:spcBef>
          <a:spcPct val="20000"/>
        </a:spcBef>
        <a:buFont typeface="Arial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310605" indent="-367847" algn="l" defTabSz="735690" rtl="0" eaLnBrk="1" latinLnBrk="0" hangingPunct="1">
        <a:spcBef>
          <a:spcPct val="20000"/>
        </a:spcBef>
        <a:buFont typeface="Arial"/>
        <a:buChar char="»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46298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81987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17677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53366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569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71379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07073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42762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78451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1414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4983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85524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Imagen que contiene interior, juguete, tabla, pequeño&#10;&#10;El contenido generado por IA puede ser incorrecto.">
            <a:extLst>
              <a:ext uri="{FF2B5EF4-FFF2-40B4-BE49-F238E27FC236}">
                <a16:creationId xmlns:a16="http://schemas.microsoft.com/office/drawing/2014/main" id="{A1CC5415-D5A8-A58B-73A0-BB46FE0425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962" y="-2269"/>
            <a:ext cx="13720961" cy="24383998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" y="528291"/>
            <a:ext cx="13715997" cy="4064531"/>
          </a:xfrm>
        </p:spPr>
        <p:txBody>
          <a:bodyPr>
            <a:normAutofit/>
          </a:bodyPr>
          <a:lstStyle/>
          <a:p>
            <a:r>
              <a:rPr lang="en-150" sz="8000" b="1" baseline="30000" dirty="0">
                <a:solidFill>
                  <a:srgbClr val="FFFFFF"/>
                </a:solidFill>
                <a:latin typeface="Verdana"/>
                <a:ea typeface="Verdana"/>
                <a:cs typeface="Roboto-bold"/>
              </a:rPr>
              <a:t>MANT</a:t>
            </a:r>
            <a:r>
              <a:rPr lang="es-ES" sz="8000" b="1" baseline="30000" dirty="0">
                <a:solidFill>
                  <a:srgbClr val="FFFFFF"/>
                </a:solidFill>
                <a:latin typeface="Verdana"/>
                <a:ea typeface="Verdana"/>
                <a:cs typeface="Roboto-bold"/>
              </a:rPr>
              <a:t>ÉN LA NATURALEZA SANA</a:t>
            </a:r>
            <a:r>
              <a:rPr lang="fr-FR" sz="8000" b="1" baseline="30000" dirty="0">
                <a:solidFill>
                  <a:srgbClr val="FFFFFF"/>
                </a:solidFill>
                <a:latin typeface="Verdana"/>
                <a:ea typeface="Verdana"/>
                <a:cs typeface="Roboto-bold"/>
              </a:rPr>
              <a:t>,</a:t>
            </a:r>
            <a:br>
              <a:rPr lang="fr-FR" sz="7200" b="1" baseline="30000" dirty="0">
                <a:latin typeface="Verdana" panose="020B0604030504040204" pitchFamily="34" charset="0"/>
                <a:ea typeface="Verdana" panose="020B0604030504040204" pitchFamily="34" charset="0"/>
                <a:cs typeface="Roboto-bold"/>
              </a:rPr>
            </a:br>
            <a:r>
              <a:rPr lang="fr-FR" sz="8000" b="1" baseline="30000" dirty="0">
                <a:solidFill>
                  <a:srgbClr val="FFFFFF"/>
                </a:solidFill>
                <a:latin typeface="Verdana"/>
                <a:ea typeface="Verdana"/>
                <a:cs typeface="Roboto-bold"/>
              </a:rPr>
              <a:t>no </a:t>
            </a:r>
            <a:r>
              <a:rPr lang="fr-FR" sz="8000" b="1" baseline="30000" err="1">
                <a:solidFill>
                  <a:srgbClr val="FFFFFF"/>
                </a:solidFill>
                <a:latin typeface="Verdana"/>
                <a:ea typeface="Verdana"/>
                <a:cs typeface="Roboto-bold"/>
              </a:rPr>
              <a:t>traigas</a:t>
            </a:r>
            <a:r>
              <a:rPr lang="fr-FR" sz="8000" b="1" baseline="30000" dirty="0">
                <a:solidFill>
                  <a:srgbClr val="FFFFFF"/>
                </a:solidFill>
                <a:latin typeface="Verdana"/>
                <a:ea typeface="Verdana"/>
                <a:cs typeface="Roboto-bold"/>
              </a:rPr>
              <a:t> plantas a casa</a:t>
            </a:r>
            <a:endParaRPr lang="fr-FR" sz="8000" baseline="30000">
              <a:solidFill>
                <a:srgbClr val="FFFFFF"/>
              </a:solidFill>
              <a:latin typeface="Verdana"/>
              <a:ea typeface="Verdana"/>
              <a:cs typeface="Roboto-regular"/>
            </a:endParaRPr>
          </a:p>
        </p:txBody>
      </p:sp>
      <p:sp>
        <p:nvSpPr>
          <p:cNvPr id="6" name="Sous-titre 2"/>
          <p:cNvSpPr txBox="1">
            <a:spLocks/>
          </p:cNvSpPr>
          <p:nvPr/>
        </p:nvSpPr>
        <p:spPr>
          <a:xfrm>
            <a:off x="1405041" y="20079072"/>
            <a:ext cx="10865914" cy="1508356"/>
          </a:xfrm>
          <a:prstGeom prst="rect">
            <a:avLst/>
          </a:prstGeom>
        </p:spPr>
        <p:txBody>
          <a:bodyPr vert="horz" lIns="147140" tIns="73566" rIns="147140" bIns="73566" rtlCol="0" anchor="t">
            <a:no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kumimoji="0" lang="es-ES" sz="54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Verdana"/>
                <a:cs typeface="Roboto-light"/>
              </a:rPr>
              <a:t>Llévate la naturaleza a casa en tus recuerdos o en tu cámara, ¡no en tu equipaje!</a:t>
            </a:r>
            <a:endParaRPr lang="fr-FR" sz="5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Verdana"/>
              <a:cs typeface="Roboto-ligh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032498cf204b27423b3960df44e12a20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08535c93c990b35ca872623b6e1f432b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F42386E-13E9-4246-A7A0-DBC6AF50D34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11a519-8876-491d-8de4-efb46eaf868d"/>
    <ds:schemaRef ds:uri="85a1b0b8-d8f3-4231-9410-7b54b719e9e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0498B18-EC8E-4A2C-BA63-A2F624FDB3A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33E941B-500F-4791-B52D-058FD9F7ED48}">
  <ds:schemaRefs>
    <ds:schemaRef ds:uri="http://schemas.microsoft.com/office/2006/metadata/properties"/>
    <ds:schemaRef ds:uri="http://schemas.microsoft.com/office/infopath/2007/PartnerControls"/>
    <ds:schemaRef ds:uri="b46b0888-3a4a-41d6-b186-0947ac4cbdb1"/>
    <ds:schemaRef ds:uri="24a01684-1a2a-406c-9800-227e6ea0d198"/>
    <ds:schemaRef ds:uri="85a1b0b8-d8f3-4231-9410-7b54b719e9e5"/>
    <ds:schemaRef ds:uri="7111a519-8876-491d-8de4-efb46eaf868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31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Thème Office</vt:lpstr>
      <vt:lpstr>MANTÉN LA NATURALEZA SANA, no traigas plantas a casa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Wert Castro, Elsa</cp:lastModifiedBy>
  <cp:revision>33</cp:revision>
  <dcterms:created xsi:type="dcterms:W3CDTF">2023-07-20T13:19:27Z</dcterms:created>
  <dcterms:modified xsi:type="dcterms:W3CDTF">2025-11-06T15:58:00Z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